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071CC-C3F8-4181-842E-A5802CB39231}" type="datetimeFigureOut">
              <a:rPr lang="en-US" smtClean="0"/>
              <a:t>4/13/2009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1128C-1036-465C-9E69-134B6E6764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1128C-1036-465C-9E69-134B6E67646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1128C-1036-465C-9E69-134B6E67646F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1128C-1036-465C-9E69-134B6E67646F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1128C-1036-465C-9E69-134B6E67646F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1128C-1036-465C-9E69-134B6E67646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1128C-1036-465C-9E69-134B6E67646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1128C-1036-465C-9E69-134B6E67646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1128C-1036-465C-9E69-134B6E67646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1128C-1036-465C-9E69-134B6E67646F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1128C-1036-465C-9E69-134B6E67646F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1128C-1036-465C-9E69-134B6E67646F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1128C-1036-465C-9E69-134B6E67646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74D3-CE8A-429D-9D39-7B78FE0C9B41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7247-BA32-49EE-A99C-58F08783F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74D3-CE8A-429D-9D39-7B78FE0C9B41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7247-BA32-49EE-A99C-58F08783F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74D3-CE8A-429D-9D39-7B78FE0C9B41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7247-BA32-49EE-A99C-58F08783F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74D3-CE8A-429D-9D39-7B78FE0C9B41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7247-BA32-49EE-A99C-58F08783F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74D3-CE8A-429D-9D39-7B78FE0C9B41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7247-BA32-49EE-A99C-58F08783F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74D3-CE8A-429D-9D39-7B78FE0C9B41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7247-BA32-49EE-A99C-58F08783F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74D3-CE8A-429D-9D39-7B78FE0C9B41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7247-BA32-49EE-A99C-58F08783F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74D3-CE8A-429D-9D39-7B78FE0C9B41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7247-BA32-49EE-A99C-58F08783F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74D3-CE8A-429D-9D39-7B78FE0C9B41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7247-BA32-49EE-A99C-58F08783F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74D3-CE8A-429D-9D39-7B78FE0C9B41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7247-BA32-49EE-A99C-58F08783F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74D3-CE8A-429D-9D39-7B78FE0C9B41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D7247-BA32-49EE-A99C-58F08783F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174D3-CE8A-429D-9D39-7B78FE0C9B41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D7247-BA32-49EE-A99C-58F08783F1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9-3  Angles of Elevation and Depression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 airplane flying 3500 ft above ground begins a 2° descent to land at an airport.  How many miles from the airport is the airplane when it starts its descent?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Two buildings are 30 ft apart.  The angle of elevation from the top of one to the top of the other is 19°.  What is their difference in height?</a:t>
            </a: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Homework is…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0952" y="1600200"/>
            <a:ext cx="7805847" cy="4525963"/>
          </a:xfrm>
        </p:spPr>
        <p:txBody>
          <a:bodyPr/>
          <a:lstStyle/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1219200"/>
            <a:ext cx="7086600" cy="95410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Review—next class (Wednesday)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Right Triangle Trig Test—Friday!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Angle of Elevation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angle formed by the horizontal and the line of sight to a point </a:t>
            </a:r>
            <a:r>
              <a:rPr lang="en-US" b="1" dirty="0" smtClean="0"/>
              <a:t>above</a:t>
            </a:r>
            <a:r>
              <a:rPr lang="en-US" dirty="0" smtClean="0"/>
              <a:t> horizontal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3124200"/>
            <a:ext cx="40005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Angle of Depression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angle formed by the horizontal and the line of sight to a point </a:t>
            </a:r>
            <a:r>
              <a:rPr lang="en-US" b="1" dirty="0" smtClean="0"/>
              <a:t>below</a:t>
            </a:r>
            <a:r>
              <a:rPr lang="en-US" dirty="0" smtClean="0"/>
              <a:t> horizontal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2743200"/>
            <a:ext cx="4371975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</a:t>
            </a:r>
            <a:r>
              <a:rPr lang="en-US" dirty="0" smtClean="0">
                <a:sym typeface="Euclid Symbol"/>
              </a:rPr>
              <a:t>1 and 2.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362200"/>
            <a:ext cx="6837714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sight a rock climber on a cliff at a 32° angle of elevation.  The horizontal ground distance to the cliff is 1000 ft.  Find the line of sight distance to the rock climber.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surveyor stands 200  ft from a building to measure its height with a 5 ft tall </a:t>
            </a:r>
            <a:r>
              <a:rPr lang="en-US" dirty="0" err="1" smtClean="0"/>
              <a:t>theodolite</a:t>
            </a:r>
            <a:r>
              <a:rPr lang="en-US" dirty="0" smtClean="0"/>
              <a:t>.  The angle of elevation to the top of the building is 35°.  How tall is the building?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height of the arch.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69674" y="2209800"/>
            <a:ext cx="5674326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approach the airport, the pilot must begin a 3° descent starting from an altitude of 2714 ft.  The airport altitude is 1007 ft.  How many miles from the runway is the airplane at the start of this approach?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 airplane pilot sights a life raft at a 26° angle of depression.  The airplane’s altitude is 3 km.  What is the airplane’s surface distance d from the raft?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328</Words>
  <Application>Microsoft Office PowerPoint</Application>
  <PresentationFormat>On-screen Show (4:3)</PresentationFormat>
  <Paragraphs>40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Chapter 9</vt:lpstr>
      <vt:lpstr>Angle of Elevation</vt:lpstr>
      <vt:lpstr>Angle of Depression</vt:lpstr>
      <vt:lpstr>Example #1</vt:lpstr>
      <vt:lpstr>Example #2</vt:lpstr>
      <vt:lpstr>Example #3</vt:lpstr>
      <vt:lpstr>Example #4</vt:lpstr>
      <vt:lpstr>Example #5</vt:lpstr>
      <vt:lpstr>Example #6</vt:lpstr>
      <vt:lpstr>Example #7</vt:lpstr>
      <vt:lpstr>Example #8</vt:lpstr>
      <vt:lpstr>My Homework is…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</dc:title>
  <dc:creator>user</dc:creator>
  <cp:lastModifiedBy>atimmons</cp:lastModifiedBy>
  <cp:revision>8</cp:revision>
  <dcterms:created xsi:type="dcterms:W3CDTF">2008-03-08T18:40:45Z</dcterms:created>
  <dcterms:modified xsi:type="dcterms:W3CDTF">2009-04-13T11:38:13Z</dcterms:modified>
</cp:coreProperties>
</file>